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5040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98D17-A79E-47E9-ADBA-F7DC8B3E9763}" type="datetimeFigureOut">
              <a:rPr lang="it-IT" smtClean="0"/>
              <a:pPr/>
              <a:t>06/05/2015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A2904-5F82-4466-906C-058CBF9D434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98D17-A79E-47E9-ADBA-F7DC8B3E9763}" type="datetimeFigureOut">
              <a:rPr lang="it-IT" smtClean="0"/>
              <a:pPr/>
              <a:t>06/05/2015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A2904-5F82-4466-906C-058CBF9D434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98D17-A79E-47E9-ADBA-F7DC8B3E9763}" type="datetimeFigureOut">
              <a:rPr lang="it-IT" smtClean="0"/>
              <a:pPr/>
              <a:t>06/05/2015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A2904-5F82-4466-906C-058CBF9D434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98D17-A79E-47E9-ADBA-F7DC8B3E9763}" type="datetimeFigureOut">
              <a:rPr lang="it-IT" smtClean="0"/>
              <a:pPr/>
              <a:t>06/05/2015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A2904-5F82-4466-906C-058CBF9D434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98D17-A79E-47E9-ADBA-F7DC8B3E9763}" type="datetimeFigureOut">
              <a:rPr lang="it-IT" smtClean="0"/>
              <a:pPr/>
              <a:t>06/05/2015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A2904-5F82-4466-906C-058CBF9D434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98D17-A79E-47E9-ADBA-F7DC8B3E9763}" type="datetimeFigureOut">
              <a:rPr lang="it-IT" smtClean="0"/>
              <a:pPr/>
              <a:t>06/05/2015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A2904-5F82-4466-906C-058CBF9D434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98D17-A79E-47E9-ADBA-F7DC8B3E9763}" type="datetimeFigureOut">
              <a:rPr lang="it-IT" smtClean="0"/>
              <a:pPr/>
              <a:t>06/05/2015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A2904-5F82-4466-906C-058CBF9D434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98D17-A79E-47E9-ADBA-F7DC8B3E9763}" type="datetimeFigureOut">
              <a:rPr lang="it-IT" smtClean="0"/>
              <a:pPr/>
              <a:t>06/05/2015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A2904-5F82-4466-906C-058CBF9D434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98D17-A79E-47E9-ADBA-F7DC8B3E9763}" type="datetimeFigureOut">
              <a:rPr lang="it-IT" smtClean="0"/>
              <a:pPr/>
              <a:t>06/05/2015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A2904-5F82-4466-906C-058CBF9D434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98D17-A79E-47E9-ADBA-F7DC8B3E9763}" type="datetimeFigureOut">
              <a:rPr lang="it-IT" smtClean="0"/>
              <a:pPr/>
              <a:t>06/05/2015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A2904-5F82-4466-906C-058CBF9D434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98D17-A79E-47E9-ADBA-F7DC8B3E9763}" type="datetimeFigureOut">
              <a:rPr lang="it-IT" smtClean="0"/>
              <a:pPr/>
              <a:t>06/05/2015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A2904-5F82-4466-906C-058CBF9D434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298D17-A79E-47E9-ADBA-F7DC8B3E9763}" type="datetimeFigureOut">
              <a:rPr lang="it-IT" smtClean="0"/>
              <a:pPr/>
              <a:t>06/05/2015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AA2904-5F82-4466-906C-058CBF9D4340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CoffeeRadar.pdf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80475" y="3140968"/>
            <a:ext cx="8686800" cy="1184825"/>
          </a:xfrm>
        </p:spPr>
        <p:txBody>
          <a:bodyPr>
            <a:normAutofit/>
          </a:bodyPr>
          <a:lstStyle/>
          <a:p>
            <a:r>
              <a:rPr lang="it-IT" b="0" i="1" dirty="0">
                <a:solidFill>
                  <a:srgbClr val="FBEEC9"/>
                </a:solidFill>
                <a:effectLst>
                  <a:reflection blurRad="12700" stA="48000" endA="300" endPos="55000" dir="5400000" sy="-90000" algn="bl" rotWithShape="0"/>
                </a:effectLst>
                <a:latin typeface="Franklin Gothic Medium"/>
              </a:rPr>
              <a:t>Coffee-Radar</a:t>
            </a:r>
            <a:endParaRPr lang="it-IT" sz="4000" i="1" dirty="0"/>
          </a:p>
        </p:txBody>
      </p:sp>
      <p:sp>
        <p:nvSpPr>
          <p:cNvPr id="3" name="Sottotitolo 2"/>
          <p:cNvSpPr>
            <a:spLocks noGrp="1"/>
          </p:cNvSpPr>
          <p:nvPr>
            <p:ph type="body" idx="1"/>
          </p:nvPr>
        </p:nvSpPr>
        <p:spPr>
          <a:xfrm>
            <a:off x="434280" y="5733256"/>
            <a:ext cx="8530208" cy="1052736"/>
          </a:xfrm>
        </p:spPr>
        <p:txBody>
          <a:bodyPr/>
          <a:lstStyle/>
          <a:p>
            <a:pPr algn="r"/>
            <a:r>
              <a:rPr lang="it-IT" b="1" dirty="0" smtClean="0">
                <a:solidFill>
                  <a:schemeClr val="bg1"/>
                </a:solidFill>
              </a:rPr>
              <a:t>Giovanna </a:t>
            </a:r>
            <a:r>
              <a:rPr lang="it-IT" b="1" dirty="0" err="1" smtClean="0">
                <a:solidFill>
                  <a:schemeClr val="bg1"/>
                </a:solidFill>
              </a:rPr>
              <a:t>Furfaro</a:t>
            </a:r>
            <a:r>
              <a:rPr lang="it-IT" b="1" dirty="0" smtClean="0">
                <a:solidFill>
                  <a:schemeClr val="bg1"/>
                </a:solidFill>
              </a:rPr>
              <a:t>, </a:t>
            </a:r>
            <a:r>
              <a:rPr lang="it-IT" b="1" dirty="0" err="1" smtClean="0">
                <a:solidFill>
                  <a:schemeClr val="bg1"/>
                </a:solidFill>
              </a:rPr>
              <a:t>Veruska</a:t>
            </a:r>
            <a:r>
              <a:rPr lang="it-IT" b="1" dirty="0" smtClean="0">
                <a:solidFill>
                  <a:schemeClr val="bg1"/>
                </a:solidFill>
              </a:rPr>
              <a:t> </a:t>
            </a:r>
            <a:r>
              <a:rPr lang="it-IT" b="1" dirty="0" err="1" smtClean="0">
                <a:solidFill>
                  <a:schemeClr val="bg1"/>
                </a:solidFill>
              </a:rPr>
              <a:t>Licciardello</a:t>
            </a:r>
            <a:endParaRPr lang="it-IT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chemeClr val="tx2"/>
                </a:solidFill>
                <a:latin typeface="Algerian" pitchFamily="82" charset="0"/>
              </a:rPr>
              <a:t>L’</a:t>
            </a:r>
            <a:r>
              <a:rPr lang="it-IT" b="1" dirty="0" err="1" smtClean="0">
                <a:solidFill>
                  <a:schemeClr val="tx2"/>
                </a:solidFill>
                <a:latin typeface="Algerian" pitchFamily="82" charset="0"/>
              </a:rPr>
              <a:t>idea…</a:t>
            </a:r>
            <a:endParaRPr lang="it-IT" b="1" dirty="0">
              <a:solidFill>
                <a:schemeClr val="tx2"/>
              </a:solidFill>
              <a:latin typeface="Algerian" pitchFamily="82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28800"/>
            <a:ext cx="7355160" cy="4497363"/>
          </a:xfrm>
        </p:spPr>
        <p:txBody>
          <a:bodyPr/>
          <a:lstStyle/>
          <a:p>
            <a:r>
              <a:rPr lang="it-IT" dirty="0" smtClean="0">
                <a:solidFill>
                  <a:schemeClr val="tx2">
                    <a:lumMod val="75000"/>
                  </a:schemeClr>
                </a:solidFill>
              </a:rPr>
              <a:t>Coffee: Nessuno vuole prendersi un caffè da solo!</a:t>
            </a:r>
          </a:p>
          <a:p>
            <a:r>
              <a:rPr lang="it-IT" dirty="0" smtClean="0">
                <a:solidFill>
                  <a:schemeClr val="tx2">
                    <a:lumMod val="75000"/>
                  </a:schemeClr>
                </a:solidFill>
              </a:rPr>
              <a:t>Radar: Trova velocemente un amico o semplicemente una persona con cui condividere un caffè che si trova “nello stesso luogo” </a:t>
            </a:r>
          </a:p>
          <a:p>
            <a:r>
              <a:rPr lang="it-IT" dirty="0" smtClean="0">
                <a:solidFill>
                  <a:schemeClr val="tx2">
                    <a:lumMod val="75000"/>
                  </a:schemeClr>
                </a:solidFill>
              </a:rPr>
              <a:t>Quando: Ideale nei momenti di pausa studio/lavoro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smtClean="0">
                <a:solidFill>
                  <a:schemeClr val="tx2"/>
                </a:solidFill>
                <a:latin typeface="Algerian" pitchFamily="82" charset="0"/>
              </a:rPr>
              <a:t>Caratteristiche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484784"/>
            <a:ext cx="7139136" cy="4641379"/>
          </a:xfrm>
        </p:spPr>
        <p:txBody>
          <a:bodyPr>
            <a:normAutofit lnSpcReduction="10000"/>
          </a:bodyPr>
          <a:lstStyle/>
          <a:p>
            <a:r>
              <a:rPr lang="it-IT" dirty="0" smtClean="0">
                <a:solidFill>
                  <a:schemeClr val="tx2">
                    <a:lumMod val="75000"/>
                  </a:schemeClr>
                </a:solidFill>
              </a:rPr>
              <a:t>Sociale: Permette di stabilire nuove relazioni di conoscenza, amicizia e non solo …</a:t>
            </a:r>
          </a:p>
          <a:p>
            <a:r>
              <a:rPr lang="it-IT" dirty="0" smtClean="0">
                <a:solidFill>
                  <a:schemeClr val="tx2">
                    <a:lumMod val="75000"/>
                  </a:schemeClr>
                </a:solidFill>
              </a:rPr>
              <a:t>Innovativa: Trova il luogo ed il compagno ideale per gustare un caffè</a:t>
            </a:r>
          </a:p>
          <a:p>
            <a:r>
              <a:rPr lang="it-IT" dirty="0" smtClean="0">
                <a:solidFill>
                  <a:schemeClr val="tx2">
                    <a:lumMod val="75000"/>
                  </a:schemeClr>
                </a:solidFill>
              </a:rPr>
              <a:t>Curiosità: stuzzica la voglia di conoscere persone nuove</a:t>
            </a:r>
          </a:p>
          <a:p>
            <a:r>
              <a:rPr lang="it-IT" dirty="0" smtClean="0">
                <a:solidFill>
                  <a:schemeClr val="tx2">
                    <a:lumMod val="75000"/>
                  </a:schemeClr>
                </a:solidFill>
              </a:rPr>
              <a:t>Comunicazione: grazie agli incontri reali tra gli utenti</a:t>
            </a:r>
          </a:p>
          <a:p>
            <a:pPr>
              <a:buNone/>
            </a:pPr>
            <a:endParaRPr lang="it-IT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7704856" cy="1143000"/>
          </a:xfrm>
        </p:spPr>
        <p:txBody>
          <a:bodyPr/>
          <a:lstStyle/>
          <a:p>
            <a:r>
              <a:rPr lang="it-IT" b="1" dirty="0" smtClean="0">
                <a:solidFill>
                  <a:schemeClr val="tx2"/>
                </a:solidFill>
                <a:latin typeface="Algerian" pitchFamily="82" charset="0"/>
              </a:rPr>
              <a:t>come Funziona?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484784"/>
            <a:ext cx="7067128" cy="4641379"/>
          </a:xfrm>
        </p:spPr>
        <p:txBody>
          <a:bodyPr/>
          <a:lstStyle/>
          <a:p>
            <a:endParaRPr lang="it-IT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it-IT" sz="4000" dirty="0" smtClean="0">
                <a:solidFill>
                  <a:schemeClr val="tx2">
                    <a:lumMod val="75000"/>
                  </a:schemeClr>
                </a:solidFill>
              </a:rPr>
              <a:t>Voglia </a:t>
            </a:r>
            <a:r>
              <a:rPr lang="it-IT" sz="4000" dirty="0" smtClean="0">
                <a:solidFill>
                  <a:schemeClr val="tx2">
                    <a:lumMod val="75000"/>
                  </a:schemeClr>
                </a:solidFill>
              </a:rPr>
              <a:t>di caffè</a:t>
            </a:r>
          </a:p>
          <a:p>
            <a:r>
              <a:rPr lang="it-IT" sz="4000" dirty="0" smtClean="0">
                <a:solidFill>
                  <a:schemeClr val="tx2">
                    <a:lumMod val="75000"/>
                  </a:schemeClr>
                </a:solidFill>
              </a:rPr>
              <a:t>Offro </a:t>
            </a:r>
            <a:r>
              <a:rPr lang="it-IT" sz="4000" dirty="0" smtClean="0">
                <a:solidFill>
                  <a:schemeClr val="tx2">
                    <a:lumMod val="75000"/>
                  </a:schemeClr>
                </a:solidFill>
              </a:rPr>
              <a:t>caffè</a:t>
            </a:r>
            <a:endParaRPr lang="it-IT" sz="40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r>
              <a:rPr lang="it-IT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it-IT" dirty="0" smtClean="0">
                <a:solidFill>
                  <a:schemeClr val="tx2">
                    <a:lumMod val="75000"/>
                  </a:schemeClr>
                </a:solidFill>
              </a:rPr>
              <a:t>        </a:t>
            </a:r>
          </a:p>
          <a:p>
            <a:pPr>
              <a:buNone/>
            </a:pPr>
            <a:r>
              <a:rPr lang="it-IT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it-IT" dirty="0" smtClean="0">
                <a:solidFill>
                  <a:schemeClr val="tx2">
                    <a:lumMod val="75000"/>
                  </a:schemeClr>
                </a:solidFill>
              </a:rPr>
              <a:t>                        </a:t>
            </a:r>
            <a:r>
              <a:rPr lang="it-IT" dirty="0" smtClean="0">
                <a:solidFill>
                  <a:schemeClr val="tx2"/>
                </a:solidFill>
                <a:hlinkClick r:id="rId2" action="ppaction://hlinkfile"/>
              </a:rPr>
              <a:t>Coffee-Radar</a:t>
            </a:r>
            <a:endParaRPr lang="it-IT" dirty="0" smtClean="0">
              <a:solidFill>
                <a:schemeClr val="tx2"/>
              </a:solidFill>
            </a:endParaRPr>
          </a:p>
          <a:p>
            <a:pPr>
              <a:buNone/>
            </a:pPr>
            <a:endParaRPr lang="it-IT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2708920"/>
            <a:ext cx="7668344" cy="1143000"/>
          </a:xfrm>
        </p:spPr>
        <p:txBody>
          <a:bodyPr>
            <a:normAutofit/>
          </a:bodyPr>
          <a:lstStyle/>
          <a:p>
            <a:r>
              <a:rPr lang="it-IT" b="1" dirty="0" smtClean="0">
                <a:solidFill>
                  <a:schemeClr val="tx2"/>
                </a:solidFill>
                <a:latin typeface="Algerian" pitchFamily="82" charset="0"/>
              </a:rPr>
              <a:t>Domande ?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Terr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397</TotalTime>
  <Words>109</Words>
  <Application>Microsoft Office PowerPoint</Application>
  <PresentationFormat>Presentazione su schermo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6" baseType="lpstr">
      <vt:lpstr>Tema di Office</vt:lpstr>
      <vt:lpstr>Coffee-Radar</vt:lpstr>
      <vt:lpstr>L’idea…</vt:lpstr>
      <vt:lpstr>Caratteristiche</vt:lpstr>
      <vt:lpstr>come Funziona?</vt:lpstr>
      <vt:lpstr>Domande 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Coffee-Radar</dc:title>
  <dc:creator>Veruska</dc:creator>
  <cp:lastModifiedBy>Veruska</cp:lastModifiedBy>
  <cp:revision>32</cp:revision>
  <dcterms:created xsi:type="dcterms:W3CDTF">2015-04-29T14:07:55Z</dcterms:created>
  <dcterms:modified xsi:type="dcterms:W3CDTF">2015-05-05T22:55:24Z</dcterms:modified>
</cp:coreProperties>
</file>